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66" r:id="rId5"/>
    <p:sldId id="271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66FF"/>
    <a:srgbClr val="FF0066"/>
    <a:srgbClr val="FFFF00"/>
    <a:srgbClr val="F6F67E"/>
    <a:srgbClr val="F94D49"/>
    <a:srgbClr val="F3B415"/>
    <a:srgbClr val="00AC4E"/>
    <a:srgbClr val="F6882E"/>
    <a:srgbClr val="F6F8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86E1-4343-4C6D-B057-6A834E4B2AE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86E1-4343-4C6D-B057-6A834E4B2AEC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6CAB-99B7-42CD-A815-822E0B859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slide" Target="slide2.xml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jpeg"/><Relationship Id="rId7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jpeg"/><Relationship Id="rId7" Type="http://schemas.openxmlformats.org/officeDocument/2006/relationships/image" Target="../media/image24.gif"/><Relationship Id="rId12" Type="http://schemas.openxmlformats.org/officeDocument/2006/relationships/image" Target="../media/image29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slide" Target="slide2.xml"/><Relationship Id="rId9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08_09_20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609"/>
          <a:stretch>
            <a:fillRect/>
          </a:stretch>
        </p:blipFill>
        <p:spPr>
          <a:xfrm>
            <a:off x="0" y="0"/>
            <a:ext cx="9224242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1438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Физкультминутка</a:t>
            </a:r>
            <a:r>
              <a:rPr lang="ru-RU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«Повторяй! Не зевай!»</a:t>
            </a:r>
            <a:endParaRPr lang="ru-RU" sz="6000" b="1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400506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endParaRPr lang="ru-RU" sz="20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500066" cy="428628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7715272" y="6215082"/>
            <a:ext cx="571504" cy="428628"/>
          </a:xfrm>
          <a:prstGeom prst="actionButtonEnd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Безымянный3.bmp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85728"/>
            <a:ext cx="8319868" cy="6239616"/>
          </a:xfrm>
        </p:spPr>
      </p:pic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715008" y="1643050"/>
            <a:ext cx="22860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Три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пингвина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000760" y="4357694"/>
            <a:ext cx="12858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00AC4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Диско</a:t>
            </a:r>
            <a:endParaRPr lang="ru-RU" sz="2400" b="1" dirty="0">
              <a:ln w="11430"/>
              <a:solidFill>
                <a:srgbClr val="00AC4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57166"/>
            <a:ext cx="3929090" cy="50006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Выбери </a:t>
            </a:r>
            <a:r>
              <a:rPr lang="ru-RU" sz="28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физминутку</a:t>
            </a:r>
            <a:endParaRPr lang="ru-RU" sz="28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2000232" y="3357562"/>
            <a:ext cx="292895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Ромашковое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поле</a:t>
            </a:r>
            <a:endParaRPr lang="ru-RU" sz="24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Выноска-облако 19">
            <a:hlinkClick r:id="rId6" action="ppaction://hlinksldjump"/>
          </p:cNvPr>
          <p:cNvSpPr/>
          <p:nvPr/>
        </p:nvSpPr>
        <p:spPr>
          <a:xfrm>
            <a:off x="3357554" y="5000636"/>
            <a:ext cx="2500330" cy="1357322"/>
          </a:xfrm>
          <a:prstGeom prst="cloudCallout">
            <a:avLst>
              <a:gd name="adj1" fmla="val 18177"/>
              <a:gd name="adj2" fmla="val 30630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hlinkClick r:id="rId6" action="ppaction://hlinksldjump"/>
          </p:cNvPr>
          <p:cNvSpPr txBox="1"/>
          <p:nvPr/>
        </p:nvSpPr>
        <p:spPr>
          <a:xfrm>
            <a:off x="3357554" y="5429264"/>
            <a:ext cx="22860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Смайлики</a:t>
            </a:r>
            <a:endParaRPr lang="ru-RU" sz="2400" b="1" dirty="0">
              <a:ln w="11430"/>
              <a:solidFill>
                <a:srgbClr val="00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8244408" y="6093296"/>
            <a:ext cx="504056" cy="432048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2" descr="78428335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1560" y="1772816"/>
            <a:ext cx="7869936" cy="3047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3" name="Содержимое 11" descr="dud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2786058"/>
            <a:ext cx="1297065" cy="1331808"/>
          </a:xfrm>
          <a:prstGeom prst="rect">
            <a:avLst/>
          </a:prstGeom>
        </p:spPr>
      </p:pic>
      <p:pic>
        <p:nvPicPr>
          <p:cNvPr id="4" name="Содержимое 13" descr="366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3357562"/>
            <a:ext cx="1285884" cy="1285884"/>
          </a:xfrm>
          <a:prstGeom prst="rect">
            <a:avLst/>
          </a:prstGeom>
        </p:spPr>
      </p:pic>
      <p:pic>
        <p:nvPicPr>
          <p:cNvPr id="6" name="Содержимое 13" descr="366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4429132"/>
            <a:ext cx="1357322" cy="1357322"/>
          </a:xfrm>
          <a:prstGeom prst="rect">
            <a:avLst/>
          </a:prstGeom>
        </p:spPr>
      </p:pic>
      <p:pic>
        <p:nvPicPr>
          <p:cNvPr id="7" name="Содержимое 13" descr="366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71942"/>
            <a:ext cx="1357322" cy="1357322"/>
          </a:xfrm>
          <a:prstGeom prst="rect">
            <a:avLst/>
          </a:prstGeom>
        </p:spPr>
      </p:pic>
      <p:pic>
        <p:nvPicPr>
          <p:cNvPr id="24" name="Содержимое 9" descr="cat_link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2571744"/>
            <a:ext cx="2214578" cy="2214578"/>
          </a:xfrm>
          <a:prstGeom prst="rect">
            <a:avLst/>
          </a:prstGeom>
        </p:spPr>
      </p:pic>
      <p:pic>
        <p:nvPicPr>
          <p:cNvPr id="27" name="Содержимое 13" descr="366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4572008"/>
            <a:ext cx="1357322" cy="1357322"/>
          </a:xfrm>
          <a:prstGeom prst="rect">
            <a:avLst/>
          </a:prstGeom>
        </p:spPr>
      </p:pic>
      <p:pic>
        <p:nvPicPr>
          <p:cNvPr id="28" name="Содержимое 13" descr="366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3214686"/>
            <a:ext cx="1357322" cy="1357322"/>
          </a:xfrm>
          <a:prstGeom prst="rect">
            <a:avLst/>
          </a:prstGeom>
        </p:spPr>
      </p:pic>
      <p:pic>
        <p:nvPicPr>
          <p:cNvPr id="39" name="Содержимое 9" descr="cat_link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2500306"/>
            <a:ext cx="1857388" cy="1857388"/>
          </a:xfrm>
          <a:prstGeom prst="rect">
            <a:avLst/>
          </a:prstGeom>
        </p:spPr>
      </p:pic>
      <p:pic>
        <p:nvPicPr>
          <p:cNvPr id="40" name="Содержимое 9" descr="cat_link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0166" y="2714620"/>
            <a:ext cx="1928826" cy="1928826"/>
          </a:xfrm>
          <a:prstGeom prst="rect">
            <a:avLst/>
          </a:prstGeom>
        </p:spPr>
      </p:pic>
      <p:pic>
        <p:nvPicPr>
          <p:cNvPr id="45" name="Содержимое 20" descr="22f81a44c779e6bbe7c380f7eb2224b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86380" y="2571744"/>
            <a:ext cx="1000125" cy="1143000"/>
          </a:xfrm>
          <a:prstGeom prst="rect">
            <a:avLst/>
          </a:prstGeom>
        </p:spPr>
      </p:pic>
      <p:pic>
        <p:nvPicPr>
          <p:cNvPr id="46" name="Содержимое 20" descr="22f81a44c779e6bbe7c380f7eb2224b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2571744"/>
            <a:ext cx="1000125" cy="1143000"/>
          </a:xfrm>
          <a:prstGeom prst="rect">
            <a:avLst/>
          </a:prstGeom>
        </p:spPr>
      </p:pic>
      <p:pic>
        <p:nvPicPr>
          <p:cNvPr id="47" name="Содержимое 11" descr="dud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3214686"/>
            <a:ext cx="1252340" cy="1285884"/>
          </a:xfrm>
          <a:prstGeom prst="rect">
            <a:avLst/>
          </a:prstGeom>
        </p:spPr>
      </p:pic>
      <p:sp>
        <p:nvSpPr>
          <p:cNvPr id="48" name="Овальная выноска 47"/>
          <p:cNvSpPr/>
          <p:nvPr/>
        </p:nvSpPr>
        <p:spPr>
          <a:xfrm>
            <a:off x="3357554" y="2428868"/>
            <a:ext cx="2857520" cy="857256"/>
          </a:xfrm>
          <a:prstGeom prst="wedgeEllipseCallout">
            <a:avLst>
              <a:gd name="adj1" fmla="val -63054"/>
              <a:gd name="adj2" fmla="val 11461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Молодцы!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480" y="500042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Century Gothic" pitchFamily="34" charset="0"/>
              </a:rPr>
              <a:t>Повторяй! Не зевай!</a:t>
            </a:r>
            <a:endParaRPr lang="ru-RU" sz="40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18" name="Содержимое 20" descr="22f81a44c779e6bbe7c380f7eb2224b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66" y="4572008"/>
            <a:ext cx="1000125" cy="1143000"/>
          </a:xfrm>
          <a:prstGeom prst="rect">
            <a:avLst/>
          </a:prstGeom>
        </p:spPr>
      </p:pic>
      <p:pic>
        <p:nvPicPr>
          <p:cNvPr id="19" name="Содержимое 20" descr="22f81a44c779e6bbe7c380f7eb2224b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8860" y="4572008"/>
            <a:ext cx="1000125" cy="1143000"/>
          </a:xfrm>
          <a:prstGeom prst="rect">
            <a:avLst/>
          </a:prstGeom>
        </p:spPr>
      </p:pic>
      <p:pic>
        <p:nvPicPr>
          <p:cNvPr id="23" name="Содержимое 6" descr="ol4ra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3286124"/>
            <a:ext cx="2047876" cy="2047876"/>
          </a:xfrm>
          <a:prstGeom prst="rect">
            <a:avLst/>
          </a:prstGeom>
        </p:spPr>
      </p:pic>
      <p:pic>
        <p:nvPicPr>
          <p:cNvPr id="21" name="Содержимое 6" descr="ol4ra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2714620"/>
            <a:ext cx="2047876" cy="2047876"/>
          </a:xfrm>
          <a:prstGeom prst="rect">
            <a:avLst/>
          </a:prstGeom>
        </p:spPr>
      </p:pic>
      <p:pic>
        <p:nvPicPr>
          <p:cNvPr id="22" name="Содержимое 6" descr="ol4ra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2143116"/>
            <a:ext cx="2047876" cy="2047876"/>
          </a:xfrm>
          <a:prstGeom prst="rect">
            <a:avLst/>
          </a:prstGeom>
        </p:spPr>
      </p:pic>
      <p:sp>
        <p:nvSpPr>
          <p:cNvPr id="25" name="Управляющая кнопка: домой 24">
            <a:hlinkClick r:id="rId10" action="ppaction://hlinksldjump" highlightClick="1"/>
          </p:cNvPr>
          <p:cNvSpPr/>
          <p:nvPr/>
        </p:nvSpPr>
        <p:spPr>
          <a:xfrm>
            <a:off x="8501090" y="6286520"/>
            <a:ext cx="360000" cy="360000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hlinkshowjump?jump=endshow" highlightClick="1"/>
          </p:cNvPr>
          <p:cNvSpPr/>
          <p:nvPr/>
        </p:nvSpPr>
        <p:spPr>
          <a:xfrm>
            <a:off x="8100392" y="6309320"/>
            <a:ext cx="360040" cy="288032"/>
          </a:xfrm>
          <a:prstGeom prst="actionButtonBlank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belaya_romashka_ka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3333 L -0.25486 0.0333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03328 L -0.00712 0.0390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0-конечная звезда 26"/>
          <p:cNvSpPr/>
          <p:nvPr/>
        </p:nvSpPr>
        <p:spPr>
          <a:xfrm rot="527694">
            <a:off x="3119682" y="4809695"/>
            <a:ext cx="3248657" cy="1810594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10-конечная звезда 27"/>
          <p:cNvSpPr/>
          <p:nvPr/>
        </p:nvSpPr>
        <p:spPr>
          <a:xfrm rot="527694">
            <a:off x="6194699" y="4510065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10-конечная звезда 24"/>
          <p:cNvSpPr/>
          <p:nvPr/>
        </p:nvSpPr>
        <p:spPr>
          <a:xfrm rot="527694">
            <a:off x="122501" y="4438628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Содержимое 12" descr="Безымянный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357297"/>
            <a:ext cx="9143999" cy="37147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Повторяй! Не зевай!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3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786058"/>
            <a:ext cx="3262322" cy="3262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643182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714652"/>
            <a:ext cx="2857488" cy="2857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714620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18" y="2786058"/>
            <a:ext cx="278608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14620"/>
            <a:ext cx="2833662" cy="2833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penguin_holding_umbrella_lg_nwm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714620"/>
            <a:ext cx="285752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9" descr="pepsy_penguin_shaking_head_no_lg_nw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500306"/>
            <a:ext cx="3000364" cy="3000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Содержимое 5" descr="penguin_ice_skating_spin_lg_nw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488" y="2214554"/>
            <a:ext cx="3643338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8532440" y="6309320"/>
            <a:ext cx="360000" cy="324000"/>
          </a:xfrm>
          <a:prstGeom prst="actionButtonHome">
            <a:avLst/>
          </a:prstGeom>
          <a:solidFill>
            <a:srgbClr val="0066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Содержимое 8" descr="pepsy_penguin_dancing_away_lg_nw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928966"/>
            <a:ext cx="2786050" cy="27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Волна 28"/>
          <p:cNvSpPr/>
          <p:nvPr/>
        </p:nvSpPr>
        <p:spPr>
          <a:xfrm>
            <a:off x="2428860" y="2571744"/>
            <a:ext cx="4714908" cy="1214446"/>
          </a:xfrm>
          <a:prstGeom prst="wave">
            <a:avLst>
              <a:gd name="adj1" fmla="val 8605"/>
              <a:gd name="adj2" fmla="val -7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Wave1">
              <a:avLst>
                <a:gd name="adj1" fmla="val 17945"/>
                <a:gd name="adj2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/>
            <a:r>
              <a:rPr lang="ru-RU" sz="4400" b="1" dirty="0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До  встречи!</a:t>
            </a:r>
            <a:endParaRPr lang="ru-RU" sz="4400" b="1" dirty="0">
              <a:ln w="11430"/>
              <a:solidFill>
                <a:srgbClr val="00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Управляющая кнопка: настраиваемая 23">
            <a:hlinkClick r:id="" action="ppaction://hlinkshowjump?jump=endshow" highlightClick="1"/>
          </p:cNvPr>
          <p:cNvSpPr/>
          <p:nvPr/>
        </p:nvSpPr>
        <p:spPr>
          <a:xfrm>
            <a:off x="8100392" y="6309320"/>
            <a:ext cx="360000" cy="324000"/>
          </a:xfrm>
          <a:prstGeom prst="actionButtonBlank">
            <a:avLst/>
          </a:prstGeom>
          <a:solidFill>
            <a:srgbClr val="0066FF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tri_pingvina (2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Содержимое 39" descr="1245976239_1245962733_abs_v-2.jpg"/>
          <p:cNvPicPr>
            <a:picLocks noChangeAspect="1"/>
          </p:cNvPicPr>
          <p:nvPr/>
        </p:nvPicPr>
        <p:blipFill>
          <a:blip r:embed="rId3" cstate="print"/>
          <a:srcRect b="10770"/>
          <a:stretch>
            <a:fillRect/>
          </a:stretch>
        </p:blipFill>
        <p:spPr>
          <a:xfrm>
            <a:off x="6000760" y="1428736"/>
            <a:ext cx="2928958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90000" dir="5400000" sy="-100000" algn="bl" rotWithShape="0"/>
          </a:effectLst>
        </p:spPr>
      </p:pic>
      <p:pic>
        <p:nvPicPr>
          <p:cNvPr id="34" name="Содержимое 39" descr="1245976239_1245962733_abs_v-2.jpg"/>
          <p:cNvPicPr>
            <a:picLocks noChangeAspect="1"/>
          </p:cNvPicPr>
          <p:nvPr/>
        </p:nvPicPr>
        <p:blipFill>
          <a:blip r:embed="rId3" cstate="print"/>
          <a:srcRect b="10770"/>
          <a:stretch>
            <a:fillRect/>
          </a:stretch>
        </p:blipFill>
        <p:spPr>
          <a:xfrm>
            <a:off x="3143240" y="1428736"/>
            <a:ext cx="2868920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90000" dir="5400000" sy="-100000" algn="bl" rotWithShape="0"/>
          </a:effectLst>
        </p:spPr>
      </p:pic>
      <p:pic>
        <p:nvPicPr>
          <p:cNvPr id="33" name="Содержимое 39" descr="1245976239_1245962733_abs_v-2.jpg"/>
          <p:cNvPicPr>
            <a:picLocks noChangeAspect="1"/>
          </p:cNvPicPr>
          <p:nvPr/>
        </p:nvPicPr>
        <p:blipFill>
          <a:blip r:embed="rId3" cstate="print"/>
          <a:srcRect b="10770"/>
          <a:stretch>
            <a:fillRect/>
          </a:stretch>
        </p:blipFill>
        <p:spPr>
          <a:xfrm>
            <a:off x="214282" y="1428736"/>
            <a:ext cx="2933002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reflection blurRad="6350" stA="50000" endA="300" endPos="90000" dir="5400000" sy="-100000" algn="bl" rotWithShape="0"/>
          </a:effectLst>
        </p:spPr>
      </p:pic>
      <p:pic>
        <p:nvPicPr>
          <p:cNvPr id="6" name="Содержимое 21" descr="439530_305058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068960"/>
            <a:ext cx="1643074" cy="2248417"/>
          </a:xfrm>
          <a:prstGeom prst="rect">
            <a:avLst/>
          </a:prstGeom>
        </p:spPr>
      </p:pic>
      <p:pic>
        <p:nvPicPr>
          <p:cNvPr id="11" name="Содержимое 33" descr="94568042845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2643182"/>
            <a:ext cx="1714512" cy="244367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214414" y="214290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6000" b="1" dirty="0" smtClean="0">
                <a:ln w="11430"/>
                <a:solidFill>
                  <a:srgbClr val="CC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ru-RU" sz="6000" b="1" dirty="0" smtClean="0">
                <a:ln w="11430"/>
                <a:solidFill>
                  <a:srgbClr val="0099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ru-RU" sz="6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ru-RU" sz="6000" b="1" dirty="0" smtClean="0">
                <a:ln w="11430"/>
                <a:solidFill>
                  <a:srgbClr val="CC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6000" b="1" dirty="0" smtClean="0">
                <a:ln w="11430"/>
                <a:solidFill>
                  <a:srgbClr val="CC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 </a:t>
            </a:r>
            <a:r>
              <a:rPr lang="ru-RU" sz="6000" b="1" dirty="0" smtClean="0">
                <a:ln w="11430"/>
                <a:solidFill>
                  <a:srgbClr val="0099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60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r>
              <a:rPr lang="ru-RU" sz="6000" b="1" dirty="0" smtClean="0">
                <a:ln w="11430"/>
                <a:solidFill>
                  <a:srgbClr val="CC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6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Управляющая кнопка: домой 36">
            <a:hlinkClick r:id="rId6" action="ppaction://hlinksldjump" highlightClick="1"/>
          </p:cNvPr>
          <p:cNvSpPr/>
          <p:nvPr/>
        </p:nvSpPr>
        <p:spPr>
          <a:xfrm>
            <a:off x="8532440" y="6309320"/>
            <a:ext cx="360000" cy="310832"/>
          </a:xfrm>
          <a:prstGeom prst="actionButtonHome">
            <a:avLst/>
          </a:prstGeom>
          <a:solidFill>
            <a:srgbClr val="FF66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Содержимое 21" descr="439530_305058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3000372"/>
            <a:ext cx="1643074" cy="2248417"/>
          </a:xfrm>
          <a:prstGeom prst="rect">
            <a:avLst/>
          </a:prstGeom>
        </p:spPr>
      </p:pic>
      <p:pic>
        <p:nvPicPr>
          <p:cNvPr id="5" name="Содержимое 20" descr="439519_305059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5852" y="4357694"/>
            <a:ext cx="1571636" cy="1893107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14" name="Содержимое 20" descr="439519_305059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2928934"/>
            <a:ext cx="1571636" cy="1893107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16" name="Содержимое 20" descr="439519_305059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3429000"/>
            <a:ext cx="1571636" cy="1893107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8" name="Содержимое 26" descr="439534_305059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0100" y="3786190"/>
            <a:ext cx="1434255" cy="2193567"/>
          </a:xfrm>
          <a:prstGeom prst="rect">
            <a:avLst/>
          </a:prstGeom>
        </p:spPr>
      </p:pic>
      <p:pic>
        <p:nvPicPr>
          <p:cNvPr id="17" name="Содержимое 26" descr="439534_305059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8860" y="3786190"/>
            <a:ext cx="1434255" cy="2193567"/>
          </a:xfrm>
          <a:prstGeom prst="rect">
            <a:avLst/>
          </a:prstGeom>
        </p:spPr>
      </p:pic>
      <p:pic>
        <p:nvPicPr>
          <p:cNvPr id="18" name="Содержимое 26" descr="439534_305059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20072" y="2852936"/>
            <a:ext cx="1434255" cy="2193567"/>
          </a:xfrm>
          <a:prstGeom prst="rect">
            <a:avLst/>
          </a:prstGeom>
        </p:spPr>
      </p:pic>
      <p:pic>
        <p:nvPicPr>
          <p:cNvPr id="19" name="Содержимое 26" descr="439534_305059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2852936"/>
            <a:ext cx="1434255" cy="2193567"/>
          </a:xfrm>
          <a:prstGeom prst="rect">
            <a:avLst/>
          </a:prstGeom>
        </p:spPr>
      </p:pic>
      <p:pic>
        <p:nvPicPr>
          <p:cNvPr id="7" name="Содержимое 24" descr="439533_3050603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43306" y="3643314"/>
            <a:ext cx="1595442" cy="1962394"/>
          </a:xfrm>
          <a:prstGeom prst="rect">
            <a:avLst/>
          </a:prstGeom>
        </p:spPr>
      </p:pic>
      <p:pic>
        <p:nvPicPr>
          <p:cNvPr id="29" name="Содержимое 20" descr="439519_305059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4143380"/>
            <a:ext cx="1571636" cy="1893107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30" name="Содержимое 20" descr="439519_305059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3714752"/>
            <a:ext cx="1571636" cy="1893107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pic>
        <p:nvPicPr>
          <p:cNvPr id="31" name="Содержимое 20" descr="439519_305059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85852" y="3143248"/>
            <a:ext cx="1571636" cy="1893107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  <p:sp>
        <p:nvSpPr>
          <p:cNvPr id="43" name="7-конечная звезда 42"/>
          <p:cNvSpPr/>
          <p:nvPr/>
        </p:nvSpPr>
        <p:spPr>
          <a:xfrm rot="752528">
            <a:off x="485782" y="4154955"/>
            <a:ext cx="1571636" cy="1357322"/>
          </a:xfrm>
          <a:prstGeom prst="star7">
            <a:avLst>
              <a:gd name="adj" fmla="val 27359"/>
              <a:gd name="hf" fmla="val 102572"/>
              <a:gd name="vf" fmla="val 105210"/>
            </a:avLst>
          </a:prstGeom>
          <a:solidFill>
            <a:srgbClr val="F6F67E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7-конечная звезда 43"/>
          <p:cNvSpPr/>
          <p:nvPr/>
        </p:nvSpPr>
        <p:spPr>
          <a:xfrm rot="406347">
            <a:off x="2143108" y="4929198"/>
            <a:ext cx="1571636" cy="1357322"/>
          </a:xfrm>
          <a:prstGeom prst="star7">
            <a:avLst>
              <a:gd name="adj" fmla="val 27359"/>
              <a:gd name="hf" fmla="val 102572"/>
              <a:gd name="vf" fmla="val 105210"/>
            </a:avLst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err="1" smtClean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4400" b="1" dirty="0">
              <a:ln w="11430"/>
              <a:solidFill>
                <a:srgbClr val="00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7-конечная звезда 44"/>
          <p:cNvSpPr/>
          <p:nvPr/>
        </p:nvSpPr>
        <p:spPr>
          <a:xfrm>
            <a:off x="3857620" y="5072074"/>
            <a:ext cx="1571636" cy="1357322"/>
          </a:xfrm>
          <a:prstGeom prst="star7">
            <a:avLst>
              <a:gd name="adj" fmla="val 27359"/>
              <a:gd name="hf" fmla="val 102572"/>
              <a:gd name="vf" fmla="val 105210"/>
            </a:avLst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4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7-конечная звезда 45"/>
          <p:cNvSpPr/>
          <p:nvPr/>
        </p:nvSpPr>
        <p:spPr>
          <a:xfrm rot="21075541">
            <a:off x="5643570" y="4929198"/>
            <a:ext cx="1571636" cy="1357322"/>
          </a:xfrm>
          <a:prstGeom prst="star7">
            <a:avLst>
              <a:gd name="adj" fmla="val 27359"/>
              <a:gd name="hf" fmla="val 102572"/>
              <a:gd name="vf" fmla="val 105210"/>
            </a:avLst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</a:t>
            </a:r>
            <a:endParaRPr lang="ru-RU" sz="4400" b="1" dirty="0">
              <a:ln w="11430"/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7-конечная звезда 46"/>
          <p:cNvSpPr/>
          <p:nvPr/>
        </p:nvSpPr>
        <p:spPr>
          <a:xfrm rot="21095287">
            <a:off x="7286644" y="4143380"/>
            <a:ext cx="1571636" cy="1357322"/>
          </a:xfrm>
          <a:prstGeom prst="star7">
            <a:avLst>
              <a:gd name="adj" fmla="val 27359"/>
              <a:gd name="hf" fmla="val 102572"/>
              <a:gd name="vf" fmla="val 105210"/>
            </a:avLst>
          </a:prstGeom>
          <a:solidFill>
            <a:srgbClr val="F94D4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4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Управляющая кнопка: настраиваемая 25">
            <a:hlinkClick r:id="" action="ppaction://hlinkshowjump?jump=endshow" highlightClick="1"/>
          </p:cNvPr>
          <p:cNvSpPr/>
          <p:nvPr/>
        </p:nvSpPr>
        <p:spPr>
          <a:xfrm>
            <a:off x="8100392" y="6309320"/>
            <a:ext cx="360040" cy="288032"/>
          </a:xfrm>
          <a:prstGeom prst="actionButtonBlank">
            <a:avLst/>
          </a:prstGeom>
          <a:solidFill>
            <a:srgbClr val="FF33CC"/>
          </a:solidFill>
          <a:ln w="28575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gryaznulya (2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1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2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18" descr="1ba5dd84c27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28" y="428604"/>
            <a:ext cx="2928958" cy="100012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Повторяй! </a:t>
            </a:r>
            <a:b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   Не зевай!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" name="Управляющая кнопка: домой 32">
            <a:hlinkClick r:id="rId4" action="ppaction://hlinksldjump" highlightClick="1"/>
          </p:cNvPr>
          <p:cNvSpPr/>
          <p:nvPr/>
        </p:nvSpPr>
        <p:spPr>
          <a:xfrm>
            <a:off x="8676456" y="6309320"/>
            <a:ext cx="356620" cy="35719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Содержимое 29" descr="027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142984"/>
            <a:ext cx="821921" cy="714380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Содержимое 29" descr="027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1142984"/>
            <a:ext cx="821921" cy="714380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Содержимое 8" descr="s885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427144">
            <a:off x="1561191" y="2789347"/>
            <a:ext cx="3036563" cy="250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Содержимое 5" descr="025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714356"/>
            <a:ext cx="2301892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Содержимое 29" descr="027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3071810"/>
            <a:ext cx="2000264" cy="1738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Содержимое 33" descr="032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3286124"/>
            <a:ext cx="178595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Содержимое 30" descr="027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71670" y="3214686"/>
            <a:ext cx="1928826" cy="1581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" name="Содержимое 30" descr="027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3570" y="1142984"/>
            <a:ext cx="1045434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Содержимое 30" descr="027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0826" y="1142984"/>
            <a:ext cx="1045434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Содержимое 34" descr="0379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5984" y="2214554"/>
            <a:ext cx="1357322" cy="1221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Содержимое 34" descr="0379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976" y="3714752"/>
            <a:ext cx="1357322" cy="1221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Содержимое 34" descr="0379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00364" y="4572008"/>
            <a:ext cx="1357322" cy="1221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8" name="Овал 47"/>
          <p:cNvSpPr/>
          <p:nvPr/>
        </p:nvSpPr>
        <p:spPr>
          <a:xfrm>
            <a:off x="4929190" y="0"/>
            <a:ext cx="3357586" cy="29289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Содержимое 4" descr="0248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72132" y="1285860"/>
            <a:ext cx="1905012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Содержимое 14" descr="0258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14480" y="3143248"/>
            <a:ext cx="1792443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" name="Выноска-облако 48"/>
          <p:cNvSpPr/>
          <p:nvPr/>
        </p:nvSpPr>
        <p:spPr>
          <a:xfrm>
            <a:off x="6858016" y="285728"/>
            <a:ext cx="2285984" cy="1357322"/>
          </a:xfrm>
          <a:prstGeom prst="cloudCallout">
            <a:avLst>
              <a:gd name="adj1" fmla="val -61916"/>
              <a:gd name="adj2" fmla="val 1193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Так держать!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Управляющая кнопка: настраиваемая 21">
            <a:hlinkClick r:id="" action="ppaction://hlinkshowjump?jump=endshow" highlightClick="1"/>
          </p:cNvPr>
          <p:cNvSpPr/>
          <p:nvPr/>
        </p:nvSpPr>
        <p:spPr>
          <a:xfrm>
            <a:off x="8244408" y="6309320"/>
            <a:ext cx="360040" cy="360040"/>
          </a:xfrm>
          <a:prstGeom prst="actionButtonBlank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убежало молоко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8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4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4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41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Физкультминутка «Повторяй! Не зевай!»</vt:lpstr>
      <vt:lpstr>Слайд 2</vt:lpstr>
      <vt:lpstr>Слайд 3</vt:lpstr>
      <vt:lpstr>Повторяй! Не зевай! </vt:lpstr>
      <vt:lpstr>Слайд 5</vt:lpstr>
      <vt:lpstr>Повторяй!     Не зевай!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повторяй! не зевай!</dc:title>
  <dc:subject>физминутки </dc:subject>
  <dc:creator>Дегелевич В.Б.</dc:creator>
  <cp:lastModifiedBy>RePack by SPecialiST</cp:lastModifiedBy>
  <cp:revision>268</cp:revision>
  <dcterms:created xsi:type="dcterms:W3CDTF">2010-02-21T13:06:11Z</dcterms:created>
  <dcterms:modified xsi:type="dcterms:W3CDTF">2020-04-03T09:50:20Z</dcterms:modified>
</cp:coreProperties>
</file>