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57" r:id="rId4"/>
    <p:sldId id="277" r:id="rId5"/>
    <p:sldId id="258" r:id="rId6"/>
    <p:sldId id="259" r:id="rId7"/>
    <p:sldId id="260" r:id="rId8"/>
    <p:sldId id="268" r:id="rId9"/>
    <p:sldId id="269" r:id="rId10"/>
    <p:sldId id="270" r:id="rId11"/>
    <p:sldId id="271" r:id="rId12"/>
    <p:sldId id="261" r:id="rId13"/>
    <p:sldId id="262" r:id="rId14"/>
    <p:sldId id="263" r:id="rId15"/>
    <p:sldId id="272" r:id="rId16"/>
    <p:sldId id="273" r:id="rId17"/>
    <p:sldId id="274" r:id="rId18"/>
    <p:sldId id="264" r:id="rId19"/>
    <p:sldId id="265" r:id="rId20"/>
    <p:sldId id="275" r:id="rId21"/>
    <p:sldId id="276" r:id="rId22"/>
    <p:sldId id="278" r:id="rId23"/>
    <p:sldId id="26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5031990z@gmail.com" initials="1" lastIdx="1" clrIdx="0">
    <p:extLst>
      <p:ext uri="{19B8F6BF-5375-455C-9EA6-DF929625EA0E}">
        <p15:presenceInfo xmlns:p15="http://schemas.microsoft.com/office/powerpoint/2012/main" xmlns="" userId="a796500f37ed72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BC19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6T05:02:45.875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0850-95CA-4CB8-A10D-D5E0D330B808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C976E-062B-49BA-A664-C1E4B76BE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93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C976E-062B-49BA-A664-C1E4B76BEF8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797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чт 26.10.17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5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image" Target="../media/image5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gif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audio6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audio" Target="../media/audio3.wav"/><Relationship Id="rId7" Type="http://schemas.openxmlformats.org/officeDocument/2006/relationships/image" Target="../media/image8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57.gif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57.gif"/><Relationship Id="rId10" Type="http://schemas.openxmlformats.org/officeDocument/2006/relationships/image" Target="../media/image94.gif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1.wav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2" Type="http://schemas.openxmlformats.org/officeDocument/2006/relationships/audio" Target="../media/audio3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898" y="764704"/>
            <a:ext cx="629896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Интерактивная игра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</a:t>
            </a:r>
            <a:r>
              <a:rPr lang="ru-RU" sz="2400" b="1">
                <a:solidFill>
                  <a:srgbClr val="002060"/>
                </a:solidFill>
              </a:rPr>
              <a:t>детей 5-6 </a:t>
            </a:r>
            <a:r>
              <a:rPr lang="ru-RU" sz="2400" b="1" dirty="0">
                <a:solidFill>
                  <a:srgbClr val="002060"/>
                </a:solidFill>
              </a:rPr>
              <a:t>лет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«К Ёжику на день рожденья!»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491452-C325-EF44-B350-BA4B185CAA08}"/>
              </a:ext>
            </a:extLst>
          </p:cNvPr>
          <p:cNvSpPr txBox="1"/>
          <p:nvPr/>
        </p:nvSpPr>
        <p:spPr>
          <a:xfrm>
            <a:off x="3084484" y="5692586"/>
            <a:ext cx="53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/>
              <a:t>Галимова Розалия Фаткулловна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13947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142" y="3904088"/>
            <a:ext cx="1207001" cy="1327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392" y="848751"/>
            <a:ext cx="1224136" cy="1106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8201" y="2628186"/>
            <a:ext cx="1659091" cy="8585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7693" y="3727789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175" y="252824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856" y="264700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5639" y="390408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707" y="697499"/>
            <a:ext cx="1552105" cy="1446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5639" y="586492"/>
            <a:ext cx="1365452" cy="1668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142" y="548746"/>
            <a:ext cx="1285431" cy="1706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2958"/>
            <a:ext cx="2345518" cy="1285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689" y="2255069"/>
            <a:ext cx="1358258" cy="1331625"/>
          </a:xfrm>
          <a:prstGeom prst="rect">
            <a:avLst/>
          </a:prstGeom>
        </p:spPr>
      </p:pic>
      <p:sp>
        <p:nvSpPr>
          <p:cNvPr id="16" name="Выноска-облако 15"/>
          <p:cNvSpPr/>
          <p:nvPr/>
        </p:nvSpPr>
        <p:spPr>
          <a:xfrm flipH="1">
            <a:off x="1892425" y="3386023"/>
            <a:ext cx="3491880" cy="16033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Назови предметы прямоугольной формы</a:t>
            </a:r>
          </a:p>
        </p:txBody>
      </p:sp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27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855" y="2509353"/>
            <a:ext cx="1659091" cy="858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229" y="3673571"/>
            <a:ext cx="1597242" cy="1401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094" y="3673570"/>
            <a:ext cx="1220728" cy="16276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2838" y="2309466"/>
            <a:ext cx="1856933" cy="10584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855" y="65755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1948" y="4077072"/>
            <a:ext cx="1864028" cy="1133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276165"/>
            <a:ext cx="1324940" cy="13249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262" y="920134"/>
            <a:ext cx="1606086" cy="893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3765362"/>
            <a:ext cx="1054794" cy="12177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324" y="1800200"/>
            <a:ext cx="2276872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229" y="634989"/>
            <a:ext cx="1331232" cy="14693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094" y="757244"/>
            <a:ext cx="1224842" cy="1224842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 flipH="1">
            <a:off x="2213881" y="3568739"/>
            <a:ext cx="3153964" cy="16561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Что похоже на треугольник?</a:t>
            </a:r>
          </a:p>
        </p:txBody>
      </p:sp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18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3944454"/>
            <a:ext cx="2252768" cy="2598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990776"/>
            <a:ext cx="1272096" cy="1325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3656" y="3990776"/>
            <a:ext cx="1272096" cy="1325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217786"/>
            <a:ext cx="1272096" cy="1325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722" y="5275213"/>
            <a:ext cx="1272096" cy="13250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9704" y="5275213"/>
            <a:ext cx="1272096" cy="13250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552" y="5599294"/>
            <a:ext cx="1853447" cy="1258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1635" y="4368809"/>
            <a:ext cx="1853447" cy="1258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648" y="5217786"/>
            <a:ext cx="1853447" cy="12587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648" y="4058976"/>
            <a:ext cx="1853447" cy="1258706"/>
          </a:xfrm>
          <a:prstGeom prst="rect">
            <a:avLst/>
          </a:prstGeom>
        </p:spPr>
      </p:pic>
      <p:sp>
        <p:nvSpPr>
          <p:cNvPr id="18" name="Нашивка 17">
            <a:hlinkClick r:id="rId6" action="ppaction://hlinksldjump"/>
          </p:cNvPr>
          <p:cNvSpPr/>
          <p:nvPr/>
        </p:nvSpPr>
        <p:spPr>
          <a:xfrm>
            <a:off x="1835696" y="1140768"/>
            <a:ext cx="1008112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>
            <a:hlinkClick r:id="rId7" action="ppaction://hlinksldjump"/>
          </p:cNvPr>
          <p:cNvSpPr/>
          <p:nvPr/>
        </p:nvSpPr>
        <p:spPr>
          <a:xfrm flipH="1">
            <a:off x="6012160" y="1140768"/>
            <a:ext cx="999435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вно 19">
            <a:hlinkClick r:id="rId7" action="ppaction://hlinksldjump"/>
          </p:cNvPr>
          <p:cNvSpPr/>
          <p:nvPr/>
        </p:nvSpPr>
        <p:spPr>
          <a:xfrm>
            <a:off x="3995936" y="1223628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7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132856"/>
            <a:ext cx="4725144" cy="4725144"/>
          </a:xfrm>
          <a:prstGeom prst="rect">
            <a:avLst/>
          </a:prstGeom>
        </p:spPr>
      </p:pic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>
            <a:off x="7723176" y="6245866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24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420888"/>
            <a:ext cx="3891773" cy="4149080"/>
          </a:xfrm>
          <a:prstGeom prst="rect">
            <a:avLst/>
          </a:prstGeom>
        </p:spPr>
      </p:pic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 flipH="1">
            <a:off x="7812360" y="6069332"/>
            <a:ext cx="10407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4836634" y="980728"/>
            <a:ext cx="3407774" cy="21065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Попробуй ещё раз!</a:t>
            </a:r>
          </a:p>
        </p:txBody>
      </p:sp>
    </p:spTree>
    <p:extLst>
      <p:ext uri="{BB962C8B-B14F-4D97-AF65-F5344CB8AC3E}">
        <p14:creationId xmlns:p14="http://schemas.microsoft.com/office/powerpoint/2010/main" xmlns="" val="157024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915816" y="3284984"/>
            <a:ext cx="2823877" cy="3257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5260149"/>
            <a:ext cx="2526797" cy="1307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92228">
            <a:off x="6378851" y="5099105"/>
            <a:ext cx="538570" cy="1107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96967" y="4913569"/>
            <a:ext cx="573572" cy="11799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648136" y="4670163"/>
            <a:ext cx="573572" cy="11799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2982" flipH="1">
            <a:off x="8123824" y="5023489"/>
            <a:ext cx="573572" cy="11799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62719" y="5023489"/>
            <a:ext cx="573572" cy="1179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67172" y="5048158"/>
            <a:ext cx="573572" cy="11799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019" y="5359481"/>
            <a:ext cx="2526797" cy="13075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669" y="4978842"/>
            <a:ext cx="874425" cy="9651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69" y="5503554"/>
            <a:ext cx="874425" cy="9651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4519" y="5024853"/>
            <a:ext cx="874425" cy="9651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1732" y="5431371"/>
            <a:ext cx="874425" cy="9651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426" y="5503553"/>
            <a:ext cx="874425" cy="9651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2033" y="5229685"/>
            <a:ext cx="874425" cy="965149"/>
          </a:xfrm>
          <a:prstGeom prst="rect">
            <a:avLst/>
          </a:prstGeom>
        </p:spPr>
      </p:pic>
      <p:sp>
        <p:nvSpPr>
          <p:cNvPr id="25" name="Нашивка 24">
            <a:hlinkClick r:id="rId8" action="ppaction://hlinksldjump"/>
          </p:cNvPr>
          <p:cNvSpPr/>
          <p:nvPr/>
        </p:nvSpPr>
        <p:spPr>
          <a:xfrm>
            <a:off x="1845851" y="1140768"/>
            <a:ext cx="1008112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Равно 25">
            <a:hlinkClick r:id="rId9" action="ppaction://hlinksldjump"/>
          </p:cNvPr>
          <p:cNvSpPr/>
          <p:nvPr/>
        </p:nvSpPr>
        <p:spPr>
          <a:xfrm>
            <a:off x="3995936" y="1223628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>
            <a:hlinkClick r:id="rId8" action="ppaction://hlinksldjump"/>
          </p:cNvPr>
          <p:cNvSpPr/>
          <p:nvPr/>
        </p:nvSpPr>
        <p:spPr>
          <a:xfrm flipH="1">
            <a:off x="6012160" y="1140768"/>
            <a:ext cx="999435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132856"/>
            <a:ext cx="4725144" cy="4725144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976664" y="1124744"/>
            <a:ext cx="2880320" cy="18002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Молодец!</a:t>
            </a:r>
          </a:p>
        </p:txBody>
      </p:sp>
      <p:sp>
        <p:nvSpPr>
          <p:cNvPr id="4" name="Пятиугольник 3">
            <a:hlinkClick r:id="rId5" action="ppaction://hlinksldjump"/>
          </p:cNvPr>
          <p:cNvSpPr/>
          <p:nvPr/>
        </p:nvSpPr>
        <p:spPr>
          <a:xfrm>
            <a:off x="7856984" y="6039982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0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420888"/>
            <a:ext cx="3891773" cy="414908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836634" y="980728"/>
            <a:ext cx="3407774" cy="21065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Попробуй ещё раз!</a:t>
            </a:r>
          </a:p>
        </p:txBody>
      </p:sp>
      <p:sp>
        <p:nvSpPr>
          <p:cNvPr id="4" name="Пятиугольник 3">
            <a:hlinkClick r:id="rId5" action="ppaction://hlinksldjump"/>
          </p:cNvPr>
          <p:cNvSpPr/>
          <p:nvPr/>
        </p:nvSpPr>
        <p:spPr>
          <a:xfrm flipH="1">
            <a:off x="7740352" y="6085336"/>
            <a:ext cx="1044116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37022"/>
            <a:ext cx="1254525" cy="12911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07" y="2930302"/>
            <a:ext cx="1217075" cy="12526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840" y="2530383"/>
            <a:ext cx="1296144" cy="13027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6772" y="2998046"/>
            <a:ext cx="1988578" cy="13327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1061" y="2625849"/>
            <a:ext cx="1162194" cy="11135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158" y="2936581"/>
            <a:ext cx="1397133" cy="14627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4917" y="2548856"/>
            <a:ext cx="1315964" cy="13438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5294" y="3098578"/>
            <a:ext cx="1340253" cy="13127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9530" y="2564335"/>
            <a:ext cx="1224547" cy="13128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816" y="3098578"/>
            <a:ext cx="1119184" cy="1361970"/>
          </a:xfrm>
          <a:prstGeom prst="rect">
            <a:avLst/>
          </a:prstGeom>
        </p:spPr>
      </p:pic>
      <p:sp>
        <p:nvSpPr>
          <p:cNvPr id="29" name="Сердце 28"/>
          <p:cNvSpPr/>
          <p:nvPr/>
        </p:nvSpPr>
        <p:spPr>
          <a:xfrm>
            <a:off x="308038" y="2968460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Сердце 29"/>
          <p:cNvSpPr/>
          <p:nvPr/>
        </p:nvSpPr>
        <p:spPr>
          <a:xfrm>
            <a:off x="4182934" y="2930302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Сердце 30"/>
          <p:cNvSpPr/>
          <p:nvPr/>
        </p:nvSpPr>
        <p:spPr>
          <a:xfrm>
            <a:off x="1419065" y="3363560"/>
            <a:ext cx="638448" cy="461693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Сердце 31"/>
          <p:cNvSpPr/>
          <p:nvPr/>
        </p:nvSpPr>
        <p:spPr>
          <a:xfrm>
            <a:off x="2307829" y="3020983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Сердце 32"/>
          <p:cNvSpPr/>
          <p:nvPr/>
        </p:nvSpPr>
        <p:spPr>
          <a:xfrm>
            <a:off x="3326636" y="3415641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4" name="Сердце 33"/>
          <p:cNvSpPr/>
          <p:nvPr/>
        </p:nvSpPr>
        <p:spPr>
          <a:xfrm>
            <a:off x="4915350" y="3502655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Сердце 34"/>
          <p:cNvSpPr/>
          <p:nvPr/>
        </p:nvSpPr>
        <p:spPr>
          <a:xfrm>
            <a:off x="6611082" y="3527074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6" name="Сердце 35"/>
          <p:cNvSpPr/>
          <p:nvPr/>
        </p:nvSpPr>
        <p:spPr>
          <a:xfrm>
            <a:off x="8223995" y="3487060"/>
            <a:ext cx="769866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" name="Сердце 36"/>
          <p:cNvSpPr/>
          <p:nvPr/>
        </p:nvSpPr>
        <p:spPr>
          <a:xfrm>
            <a:off x="7585547" y="2968458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8" name="Сердце 37"/>
          <p:cNvSpPr/>
          <p:nvPr/>
        </p:nvSpPr>
        <p:spPr>
          <a:xfrm>
            <a:off x="5846581" y="2968459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995" y="4489947"/>
            <a:ext cx="778149" cy="9708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3523" y="4460548"/>
            <a:ext cx="2387358" cy="24812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4554" y="5229200"/>
            <a:ext cx="1464374" cy="116406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93" y="4182528"/>
            <a:ext cx="2594563" cy="2533153"/>
          </a:xfrm>
          <a:prstGeom prst="rect">
            <a:avLst/>
          </a:prstGeom>
        </p:spPr>
      </p:pic>
      <p:sp>
        <p:nvSpPr>
          <p:cNvPr id="45" name="Выноска-облако 44"/>
          <p:cNvSpPr/>
          <p:nvPr/>
        </p:nvSpPr>
        <p:spPr>
          <a:xfrm flipH="1">
            <a:off x="2735404" y="3524632"/>
            <a:ext cx="2851798" cy="15820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Помоги Нюше сосчитать цветы</a:t>
            </a:r>
          </a:p>
        </p:txBody>
      </p:sp>
      <p:sp>
        <p:nvSpPr>
          <p:cNvPr id="2" name="Пятиугольник 1">
            <a:hlinkClick r:id="" action="ppaction://hlinkshowjump?jump=nextslide"/>
          </p:cNvPr>
          <p:cNvSpPr/>
          <p:nvPr/>
        </p:nvSpPr>
        <p:spPr>
          <a:xfrm>
            <a:off x="8048067" y="6289585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94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88723" y="3573016"/>
            <a:ext cx="1463578" cy="24626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635" y="272687"/>
            <a:ext cx="1620287" cy="15249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813" y="2068443"/>
            <a:ext cx="1705826" cy="16054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95712">
            <a:off x="3067294" y="1342172"/>
            <a:ext cx="1653792" cy="10997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17244">
            <a:off x="4565300" y="2388023"/>
            <a:ext cx="1554955" cy="121286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884535">
            <a:off x="724780" y="398155"/>
            <a:ext cx="1633386" cy="1274041"/>
          </a:xfrm>
          <a:prstGeom prst="rect">
            <a:avLst/>
          </a:prstGeom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1338813" y="440827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3411149" y="440827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5596112" y="4419370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Пятиугольник 17">
            <a:hlinkClick r:id="" action="ppaction://hlinkshowjump?jump=nextslide"/>
          </p:cNvPr>
          <p:cNvSpPr/>
          <p:nvPr/>
        </p:nvSpPr>
        <p:spPr>
          <a:xfrm>
            <a:off x="7931308" y="6165304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47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7" grpId="0" animBg="1"/>
      <p:bldP spid="54" grpId="0" animBg="1"/>
      <p:bldP spid="5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571480"/>
            <a:ext cx="821537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Цель: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Формировать математические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представления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старших дошкольников через игру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707991"/>
            <a:ext cx="246923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707991"/>
            <a:ext cx="2699792" cy="1584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645024"/>
            <a:ext cx="2699792" cy="1584440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457400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635896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918774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Пятиугольник 12">
            <a:hlinkClick r:id="" action="ppaction://hlinkshowjump?jump=nextslide"/>
          </p:cNvPr>
          <p:cNvSpPr/>
          <p:nvPr/>
        </p:nvSpPr>
        <p:spPr>
          <a:xfrm>
            <a:off x="7740352" y="611162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071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9552" y="2420888"/>
            <a:ext cx="3341184" cy="3132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620688"/>
            <a:ext cx="3612183" cy="2629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68344" y="476554"/>
            <a:ext cx="1382012" cy="2917936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304672" y="483999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468853" y="482073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680679" y="483999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" name="Пятиугольник 7">
            <a:hlinkClick r:id="" action="ppaction://hlinkshowjump?jump=nextslide"/>
          </p:cNvPr>
          <p:cNvSpPr/>
          <p:nvPr/>
        </p:nvSpPr>
        <p:spPr>
          <a:xfrm>
            <a:off x="7956376" y="6093296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572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с вырезом 10">
            <a:hlinkClick r:id="" action="ppaction://hlinkshowjump?jump=nextslide"/>
          </p:cNvPr>
          <p:cNvSpPr/>
          <p:nvPr/>
        </p:nvSpPr>
        <p:spPr>
          <a:xfrm flipH="1">
            <a:off x="2266867" y="4509120"/>
            <a:ext cx="2088232" cy="70065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4609346" y="4509120"/>
            <a:ext cx="2016224" cy="70065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3882" y="5209776"/>
            <a:ext cx="1468731" cy="20981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04248" y="5067898"/>
            <a:ext cx="1728192" cy="1728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2399" y="5367728"/>
            <a:ext cx="1327028" cy="14635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9705" y="5367728"/>
            <a:ext cx="1594543" cy="1594543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>
            <a:off x="2339753" y="4179016"/>
            <a:ext cx="2776542" cy="11887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Поверни налево</a:t>
            </a:r>
          </a:p>
        </p:txBody>
      </p:sp>
    </p:spTree>
    <p:extLst>
      <p:ext uri="{BB962C8B-B14F-4D97-AF65-F5344CB8AC3E}">
        <p14:creationId xmlns:p14="http://schemas.microsoft.com/office/powerpoint/2010/main" xmlns="" val="216494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47371">
            <a:off x="-28957" y="2611521"/>
            <a:ext cx="2710321" cy="2710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977786" y="3087914"/>
            <a:ext cx="2204864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1933" y="4803980"/>
            <a:ext cx="1730811" cy="19088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7417" y="3339907"/>
            <a:ext cx="1772816" cy="17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122115" y="4124823"/>
            <a:ext cx="2418818" cy="34554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4196" y="4318981"/>
            <a:ext cx="1130511" cy="8328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343" y="500767"/>
            <a:ext cx="1333500" cy="1905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909" y="497585"/>
            <a:ext cx="1333500" cy="1905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3378" y="522338"/>
            <a:ext cx="1333500" cy="1905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3825" y="542003"/>
            <a:ext cx="1333500" cy="1905000"/>
          </a:xfrm>
          <a:prstGeom prst="rect">
            <a:avLst/>
          </a:prstGeom>
        </p:spPr>
      </p:pic>
      <p:sp>
        <p:nvSpPr>
          <p:cNvPr id="19" name="Пятиугольник 18">
            <a:hlinkClick r:id="" action="ppaction://hlinkshowjump?jump=firstslide"/>
          </p:cNvPr>
          <p:cNvSpPr/>
          <p:nvPr/>
        </p:nvSpPr>
        <p:spPr>
          <a:xfrm flipH="1">
            <a:off x="192693" y="6253595"/>
            <a:ext cx="1138197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74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3645024"/>
            <a:ext cx="24384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4864224"/>
            <a:ext cx="1610851" cy="2009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660535" y="3017329"/>
            <a:ext cx="2585653" cy="36937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219" y="2492896"/>
            <a:ext cx="3070966" cy="29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6921">
            <a:off x="2564889" y="1772835"/>
            <a:ext cx="1575819" cy="1664211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 flipH="1">
            <a:off x="4491241" y="980728"/>
            <a:ext cx="3456384" cy="23408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445" y="1251048"/>
            <a:ext cx="1644737" cy="1683437"/>
          </a:xfrm>
          <a:prstGeom prst="rect">
            <a:avLst/>
          </a:prstGeom>
        </p:spPr>
      </p:pic>
      <p:sp>
        <p:nvSpPr>
          <p:cNvPr id="17" name="Пятиугольник 16">
            <a:hlinkClick r:id="" action="ppaction://hlinkshowjump?jump=nextslide"/>
          </p:cNvPr>
          <p:cNvSpPr/>
          <p:nvPr/>
        </p:nvSpPr>
        <p:spPr>
          <a:xfrm>
            <a:off x="8070955" y="6226487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Старт</a:t>
            </a:r>
          </a:p>
        </p:txBody>
      </p:sp>
    </p:spTree>
    <p:extLst>
      <p:ext uri="{BB962C8B-B14F-4D97-AF65-F5344CB8AC3E}">
        <p14:creationId xmlns:p14="http://schemas.microsoft.com/office/powerpoint/2010/main" xmlns="" val="356066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57427"/>
            <a:ext cx="9144000" cy="3917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31629"/>
            <a:ext cx="1883194" cy="193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56898"/>
            <a:ext cx="9144000" cy="2606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6282">
            <a:off x="1401855" y="4956792"/>
            <a:ext cx="1682228" cy="168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69013" flipH="1">
            <a:off x="7089729" y="4821254"/>
            <a:ext cx="1862754" cy="1953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4" y="5067733"/>
            <a:ext cx="1913836" cy="177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167437"/>
            <a:ext cx="1475832" cy="157340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84154" y="3763373"/>
            <a:ext cx="577856" cy="59238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699792" y="3796347"/>
            <a:ext cx="710982" cy="56671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920" y="3773062"/>
            <a:ext cx="577856" cy="62702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020988" y="3789521"/>
            <a:ext cx="577856" cy="61056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42914" y="3796347"/>
            <a:ext cx="577856" cy="60374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212918" y="3724486"/>
            <a:ext cx="577856" cy="74746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303148" y="3719041"/>
            <a:ext cx="577856" cy="75290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15615" y="3126658"/>
            <a:ext cx="1224136" cy="127343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3479">
            <a:off x="2673" y="3520696"/>
            <a:ext cx="10614481" cy="233604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76497" y="954552"/>
            <a:ext cx="915381" cy="5248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16776" y="887748"/>
            <a:ext cx="737618" cy="6584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hlinkshowjump?jump=nextslide"/>
          </p:cNvPr>
          <p:cNvSpPr/>
          <p:nvPr/>
        </p:nvSpPr>
        <p:spPr>
          <a:xfrm>
            <a:off x="3148751" y="859311"/>
            <a:ext cx="710860" cy="71535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03596" y="954552"/>
            <a:ext cx="1006320" cy="52487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5626243" y="859311"/>
            <a:ext cx="833342" cy="620113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9000"/>
            <a:ext cx="9144000" cy="260616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51520" y="3641654"/>
            <a:ext cx="792088" cy="673512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92099" y="3126561"/>
            <a:ext cx="1224136" cy="1188603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822922" y="3761456"/>
            <a:ext cx="524942" cy="64563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44107" y="3761456"/>
            <a:ext cx="576064" cy="64563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04048" y="3761455"/>
            <a:ext cx="576064" cy="645635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65175" y="3781751"/>
            <a:ext cx="576064" cy="727369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40101" y="3751399"/>
            <a:ext cx="576064" cy="75772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267029" y="3781750"/>
            <a:ext cx="576064" cy="625340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3782">
            <a:off x="-122059" y="3638394"/>
            <a:ext cx="10210599" cy="19286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829" y="2924944"/>
            <a:ext cx="9144000" cy="3917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31629"/>
            <a:ext cx="1883194" cy="193983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259632" y="4687205"/>
            <a:ext cx="1224136" cy="11886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96414" y="5014796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25313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523151" y="5014795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32139" y="5014797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04665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181368" y="5014793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942899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23684" y="4375251"/>
            <a:ext cx="1862754" cy="19533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359" y="5159826"/>
            <a:ext cx="1682228" cy="1682228"/>
          </a:xfrm>
          <a:prstGeom prst="rect">
            <a:avLst/>
          </a:prstGeom>
        </p:spPr>
      </p:pic>
      <p:sp>
        <p:nvSpPr>
          <p:cNvPr id="11" name="Пятиугольник 10">
            <a:hlinkClick r:id="" action="ppaction://hlinkshowjump?jump=nextslide"/>
          </p:cNvPr>
          <p:cNvSpPr/>
          <p:nvPr/>
        </p:nvSpPr>
        <p:spPr>
          <a:xfrm>
            <a:off x="8033877" y="626361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2414" y="3083792"/>
            <a:ext cx="575055" cy="4455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962" y="3036010"/>
            <a:ext cx="769850" cy="4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777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1042 L -0.01962 -0.2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00504 -0.186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1042 L -0.33594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3055 -0.17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2188 -0.186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6146 -0.1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11545 -0.186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5035 -0.186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6212"/>
            <a:ext cx="9144000" cy="256557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59532" y="40050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1216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47887" y="4064068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321197" y="4058607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77180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5192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004711" y="4177139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17626" y="3482964"/>
            <a:ext cx="1368152" cy="12342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05514">
            <a:off x="18799" y="3976886"/>
            <a:ext cx="10614481" cy="2336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834" y="2929435"/>
            <a:ext cx="940356" cy="9991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5300" y="3207267"/>
            <a:ext cx="581479" cy="797797"/>
          </a:xfrm>
          <a:prstGeom prst="rect">
            <a:avLst/>
          </a:prstGeom>
        </p:spPr>
      </p:pic>
      <p:sp>
        <p:nvSpPr>
          <p:cNvPr id="18" name="Пятиугольник 17">
            <a:hlinkClick r:id="" action="ppaction://hlinkshowjump?jump=nextslide"/>
          </p:cNvPr>
          <p:cNvSpPr/>
          <p:nvPr/>
        </p:nvSpPr>
        <p:spPr>
          <a:xfrm>
            <a:off x="8179549" y="627203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037" y="3482963"/>
            <a:ext cx="575055" cy="445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5983" y="3464677"/>
            <a:ext cx="769850" cy="4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93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1" name="applause.wav"/>
          </p:stSnd>
        </p:sndAc>
      </p:transition>
    </mc:Choice>
    <mc:Fallback>
      <p:transition spd="slow" advClick="0"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44564"/>
            <a:ext cx="1597171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44564"/>
            <a:ext cx="1728192" cy="1584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44564"/>
            <a:ext cx="1700429" cy="15841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244564"/>
            <a:ext cx="1584176" cy="1584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095836" y="908720"/>
            <a:ext cx="792088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144424" y="3545054"/>
            <a:ext cx="792088" cy="79208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01567" y="1994022"/>
            <a:ext cx="792088" cy="792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03047" y="2746270"/>
            <a:ext cx="792088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75084" y="4317037"/>
            <a:ext cx="792088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45341" y="1001600"/>
            <a:ext cx="641575" cy="66415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25329" y="2873514"/>
            <a:ext cx="641575" cy="66415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246345" y="2786110"/>
            <a:ext cx="641575" cy="66415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5434944" y="1994022"/>
            <a:ext cx="641575" cy="66415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7635588" y="3551173"/>
            <a:ext cx="641575" cy="664156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96751" y="1080698"/>
            <a:ext cx="1171003" cy="44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385627" y="2093085"/>
            <a:ext cx="1171003" cy="4481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196752" y="3717032"/>
            <a:ext cx="1171003" cy="4481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906375" y="2166000"/>
            <a:ext cx="1171003" cy="448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60614" y="3717032"/>
            <a:ext cx="1171003" cy="44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665095" y="1036652"/>
            <a:ext cx="612068" cy="600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665095" y="2786110"/>
            <a:ext cx="612068" cy="600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79" y="4381188"/>
            <a:ext cx="612068" cy="6001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61098" y="4412986"/>
            <a:ext cx="612068" cy="6001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40082" y="4381188"/>
            <a:ext cx="612068" cy="6001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639" y="5000065"/>
            <a:ext cx="1379949" cy="17217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108" y="4462008"/>
            <a:ext cx="2080427" cy="2972039"/>
          </a:xfrm>
          <a:prstGeom prst="rect">
            <a:avLst/>
          </a:prstGeom>
        </p:spPr>
      </p:pic>
      <p:sp>
        <p:nvSpPr>
          <p:cNvPr id="3" name="Пятиугольник 2">
            <a:hlinkClick r:id="" action="ppaction://hlinkshowjump?jump=nextslide"/>
          </p:cNvPr>
          <p:cNvSpPr/>
          <p:nvPr/>
        </p:nvSpPr>
        <p:spPr>
          <a:xfrm>
            <a:off x="8067426" y="6237197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ыноска-облако 1"/>
          <p:cNvSpPr/>
          <p:nvPr/>
        </p:nvSpPr>
        <p:spPr>
          <a:xfrm>
            <a:off x="2299973" y="3296211"/>
            <a:ext cx="2896777" cy="138507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Подбери недостающую фигуру </a:t>
            </a:r>
          </a:p>
        </p:txBody>
      </p:sp>
    </p:spTree>
    <p:extLst>
      <p:ext uri="{BB962C8B-B14F-4D97-AF65-F5344CB8AC3E}">
        <p14:creationId xmlns:p14="http://schemas.microsoft.com/office/powerpoint/2010/main" xmlns="" val="186604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0.00139 -0.26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065 L -0.00521 -0.3895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378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00156 -0.254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88" y="2420888"/>
            <a:ext cx="1052144" cy="1054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8448" y="3904088"/>
            <a:ext cx="1323315" cy="14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8144" y="623512"/>
            <a:ext cx="983927" cy="15567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392" y="848751"/>
            <a:ext cx="1224136" cy="1106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3029" y="972625"/>
            <a:ext cx="1659091" cy="858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856" y="3702649"/>
            <a:ext cx="1597242" cy="14013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458" y="2512122"/>
            <a:ext cx="1524003" cy="9631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094" y="3673571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640" y="252824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485" y="87408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5639" y="390408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sp>
        <p:nvSpPr>
          <p:cNvPr id="28" name="Выноска-облако 27"/>
          <p:cNvSpPr/>
          <p:nvPr/>
        </p:nvSpPr>
        <p:spPr>
          <a:xfrm flipH="1">
            <a:off x="2305087" y="3969553"/>
            <a:ext cx="2674973" cy="132471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Назови фигуры квадратной формы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560" y="2568699"/>
            <a:ext cx="1864028" cy="1133950"/>
          </a:xfrm>
          <a:prstGeom prst="rect">
            <a:avLst/>
          </a:prstGeom>
        </p:spPr>
      </p:pic>
      <p:sp>
        <p:nvSpPr>
          <p:cNvPr id="34" name="Пятиугольник 33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00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164" y="2425602"/>
            <a:ext cx="1052144" cy="1054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96257"/>
            <a:ext cx="1119385" cy="1231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2546" y="721266"/>
            <a:ext cx="1224136" cy="11063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696" y="3673571"/>
            <a:ext cx="1597242" cy="1401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70" y="3620717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6984" y="68269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8175" y="404833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2507" y="3679765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2191" y="2529749"/>
            <a:ext cx="1864028" cy="1133950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 flipH="1">
            <a:off x="1976890" y="3547256"/>
            <a:ext cx="3381711" cy="142421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Что похоже на овал?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856" y="243533"/>
            <a:ext cx="1224082" cy="1936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941" y="2486135"/>
            <a:ext cx="1981346" cy="1025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895" y="2486135"/>
            <a:ext cx="1524003" cy="1021082"/>
          </a:xfrm>
          <a:prstGeom prst="rect">
            <a:avLst/>
          </a:prstGeom>
        </p:spPr>
      </p:pic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2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84</Words>
  <Application>Microsoft Office PowerPoint</Application>
  <PresentationFormat>Экран (4:3)</PresentationFormat>
  <Paragraphs>41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68</cp:revision>
  <dcterms:created xsi:type="dcterms:W3CDTF">2016-10-25T13:36:14Z</dcterms:created>
  <dcterms:modified xsi:type="dcterms:W3CDTF">2017-10-26T06:30:26Z</dcterms:modified>
</cp:coreProperties>
</file>