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CF547-B16A-43E3-8128-84259D00BC4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E1E5D-05DD-42EB-82F4-B78ACBB7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CF547-B16A-43E3-8128-84259D00BC4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E1E5D-05DD-42EB-82F4-B78ACBB7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CF547-B16A-43E3-8128-84259D00BC4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E1E5D-05DD-42EB-82F4-B78ACBB7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CF547-B16A-43E3-8128-84259D00BC4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E1E5D-05DD-42EB-82F4-B78ACBB7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CF547-B16A-43E3-8128-84259D00BC4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E1E5D-05DD-42EB-82F4-B78ACBB7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CF547-B16A-43E3-8128-84259D00BC4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E1E5D-05DD-42EB-82F4-B78ACBB7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CF547-B16A-43E3-8128-84259D00BC4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E1E5D-05DD-42EB-82F4-B78ACBB7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CF547-B16A-43E3-8128-84259D00BC4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E1E5D-05DD-42EB-82F4-B78ACBB7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CF547-B16A-43E3-8128-84259D00BC4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E1E5D-05DD-42EB-82F4-B78ACBB7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CF547-B16A-43E3-8128-84259D00BC4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E1E5D-05DD-42EB-82F4-B78ACBB7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CF547-B16A-43E3-8128-84259D00BC4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E1E5D-05DD-42EB-82F4-B78ACBB7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EBCF547-B16A-43E3-8128-84259D00BC4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A1E1E5D-05DD-42EB-82F4-B78ACBB7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ЛЕТО - КРАСНОЕ</a:t>
            </a:r>
            <a:endParaRPr lang="ru-RU" b="1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15350" cy="1325563"/>
          </a:xfrm>
        </p:spPr>
        <p:txBody>
          <a:bodyPr/>
          <a:lstStyle/>
          <a:p>
            <a:r>
              <a:rPr lang="ru-RU" b="1" dirty="0" smtClean="0"/>
              <a:t>Праздник «Здравствуй лето»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4221088"/>
            <a:ext cx="7416824" cy="19050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Отгадывание загадок</a:t>
            </a:r>
          </a:p>
          <a:p>
            <a:r>
              <a:rPr lang="ru-RU" dirty="0" smtClean="0"/>
              <a:t>Мастер-класс по изготовлению цветов из бросового материала</a:t>
            </a:r>
          </a:p>
          <a:p>
            <a:r>
              <a:rPr lang="ru-RU" dirty="0" smtClean="0"/>
              <a:t>Мастер-класс по плетению венков из одуванчиков</a:t>
            </a:r>
          </a:p>
          <a:p>
            <a:r>
              <a:rPr lang="ru-RU" dirty="0" smtClean="0"/>
              <a:t>Дискотека на участке</a:t>
            </a:r>
            <a:endParaRPr lang="ru-RU" dirty="0"/>
          </a:p>
        </p:txBody>
      </p:sp>
      <p:pic>
        <p:nvPicPr>
          <p:cNvPr id="7" name="Содержимое 6" descr="20160616_1723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4680520" cy="2448561"/>
          </a:xfrm>
          <a:prstGeom prst="ellips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407846" cy="1325563"/>
          </a:xfrm>
        </p:spPr>
        <p:txBody>
          <a:bodyPr/>
          <a:lstStyle/>
          <a:p>
            <a:r>
              <a:rPr lang="ru-RU" dirty="0" smtClean="0"/>
              <a:t>Дискотека «Здравствуй лето»</a:t>
            </a:r>
            <a:endParaRPr lang="ru-RU" dirty="0"/>
          </a:p>
        </p:txBody>
      </p:sp>
      <p:pic>
        <p:nvPicPr>
          <p:cNvPr id="6" name="Содержимое 5" descr="20160616_172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268760"/>
            <a:ext cx="1539171" cy="2736304"/>
          </a:xfrm>
          <a:prstGeom prst="round2DiagRect">
            <a:avLst>
              <a:gd name="adj1" fmla="val 50000"/>
              <a:gd name="adj2" fmla="val 0"/>
            </a:avLst>
          </a:prstGeom>
        </p:spPr>
      </p:pic>
      <p:pic>
        <p:nvPicPr>
          <p:cNvPr id="7" name="Рисунок 6" descr="20160616_172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1539171" cy="2736304"/>
          </a:xfrm>
          <a:prstGeom prst="round1Rect">
            <a:avLst/>
          </a:prstGeom>
        </p:spPr>
      </p:pic>
      <p:pic>
        <p:nvPicPr>
          <p:cNvPr id="8" name="Рисунок 7" descr="20160616_1723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140968"/>
            <a:ext cx="1579675" cy="2808312"/>
          </a:xfrm>
          <a:prstGeom prst="snip2SameRect">
            <a:avLst/>
          </a:prstGeom>
        </p:spPr>
      </p:pic>
      <p:pic>
        <p:nvPicPr>
          <p:cNvPr id="9" name="Рисунок 8" descr="20160616_1723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3429000"/>
            <a:ext cx="1547664" cy="2751403"/>
          </a:xfrm>
          <a:prstGeom prst="ellipse">
            <a:avLst/>
          </a:prstGeom>
        </p:spPr>
      </p:pic>
      <p:pic>
        <p:nvPicPr>
          <p:cNvPr id="10" name="Рисунок 9" descr="20160616_1723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1196752"/>
            <a:ext cx="1620180" cy="2880320"/>
          </a:xfrm>
          <a:prstGeom prst="round2DiagRect">
            <a:avLst>
              <a:gd name="adj1" fmla="val 50000"/>
              <a:gd name="adj2" fmla="val 0"/>
            </a:avLst>
          </a:prstGeom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Мастер-класс по плетению венков из одуванчиков</a:t>
            </a:r>
            <a:endParaRPr lang="ru-RU" b="1" dirty="0"/>
          </a:p>
        </p:txBody>
      </p:sp>
      <p:pic>
        <p:nvPicPr>
          <p:cNvPr id="4" name="Содержимое 3" descr="20160519_1048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492896"/>
            <a:ext cx="1961574" cy="3487242"/>
          </a:xfrm>
          <a:prstGeom prst="diamond">
            <a:avLst/>
          </a:prstGeom>
        </p:spPr>
      </p:pic>
      <p:pic>
        <p:nvPicPr>
          <p:cNvPr id="5" name="Рисунок 4" descr="20160519_104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140968"/>
            <a:ext cx="1888308" cy="3356992"/>
          </a:xfrm>
          <a:prstGeom prst="hexagon">
            <a:avLst/>
          </a:prstGeom>
        </p:spPr>
      </p:pic>
      <p:pic>
        <p:nvPicPr>
          <p:cNvPr id="6" name="Рисунок 5" descr="20160519_1047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700808"/>
            <a:ext cx="2090831" cy="3717032"/>
          </a:xfrm>
          <a:prstGeom prst="hexagon">
            <a:avLst/>
          </a:prstGeom>
        </p:spPr>
      </p:pic>
    </p:spTree>
  </p:cSld>
  <p:clrMapOvr>
    <a:masterClrMapping/>
  </p:clrMapOvr>
  <p:transition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86700" cy="776883"/>
          </a:xfrm>
        </p:spPr>
        <p:txBody>
          <a:bodyPr/>
          <a:lstStyle/>
          <a:p>
            <a:r>
              <a:rPr lang="ru-RU" b="1" dirty="0" smtClean="0"/>
              <a:t>Лето красное - безопасное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365104"/>
            <a:ext cx="8229600" cy="1828800"/>
          </a:xfrm>
        </p:spPr>
        <p:txBody>
          <a:bodyPr/>
          <a:lstStyle/>
          <a:p>
            <a:r>
              <a:rPr lang="ru-RU" dirty="0" smtClean="0"/>
              <a:t>Просмотр мультфильмов «</a:t>
            </a:r>
            <a:r>
              <a:rPr lang="ru-RU" dirty="0" err="1" smtClean="0"/>
              <a:t>Смешарики</a:t>
            </a:r>
            <a:r>
              <a:rPr lang="ru-RU" dirty="0" smtClean="0"/>
              <a:t> – азбука безопасности»</a:t>
            </a:r>
          </a:p>
          <a:p>
            <a:r>
              <a:rPr lang="ru-RU" dirty="0" smtClean="0"/>
              <a:t>Мастер-класс по изготовлению светофора</a:t>
            </a:r>
            <a:endParaRPr lang="ru-RU" dirty="0"/>
          </a:p>
        </p:txBody>
      </p:sp>
      <p:pic>
        <p:nvPicPr>
          <p:cNvPr id="5" name="Рисунок 4" descr="смешар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556792"/>
            <a:ext cx="4104456" cy="2471195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5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86700" cy="821507"/>
          </a:xfrm>
        </p:spPr>
        <p:txBody>
          <a:bodyPr/>
          <a:lstStyle/>
          <a:p>
            <a:r>
              <a:rPr lang="ru-RU" b="1" dirty="0" smtClean="0"/>
              <a:t>Мастер-класс «Светофор»</a:t>
            </a:r>
            <a:endParaRPr lang="ru-RU" b="1" dirty="0"/>
          </a:p>
        </p:txBody>
      </p:sp>
      <p:pic>
        <p:nvPicPr>
          <p:cNvPr id="4" name="Содержимое 3" descr="20160617_102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196752"/>
            <a:ext cx="4095086" cy="2303486"/>
          </a:xfrm>
          <a:prstGeom prst="roundRect">
            <a:avLst/>
          </a:prstGeom>
        </p:spPr>
      </p:pic>
      <p:pic>
        <p:nvPicPr>
          <p:cNvPr id="5" name="Рисунок 4" descr="20160617_101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717032"/>
            <a:ext cx="4608511" cy="2592288"/>
          </a:xfrm>
          <a:prstGeom prst="roundRect">
            <a:avLst/>
          </a:prstGeom>
        </p:spPr>
      </p:pic>
      <p:pic>
        <p:nvPicPr>
          <p:cNvPr id="6" name="Рисунок 5" descr="20160617_1032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84784"/>
            <a:ext cx="2536380" cy="4509120"/>
          </a:xfrm>
          <a:prstGeom prst="roundRect">
            <a:avLst/>
          </a:prstGeo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Я – часть природы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580112" cy="2592288"/>
          </a:xfrm>
        </p:spPr>
        <p:txBody>
          <a:bodyPr/>
          <a:lstStyle/>
          <a:p>
            <a:r>
              <a:rPr lang="ru-RU" dirty="0" smtClean="0"/>
              <a:t>Создали коллекцию животных и организовали выставку</a:t>
            </a:r>
          </a:p>
          <a:p>
            <a:r>
              <a:rPr lang="ru-RU" dirty="0" smtClean="0"/>
              <a:t>Чтение сказок </a:t>
            </a:r>
            <a:r>
              <a:rPr lang="ru-RU" dirty="0" err="1" smtClean="0"/>
              <a:t>Сутеева</a:t>
            </a:r>
            <a:endParaRPr lang="ru-RU" dirty="0" smtClean="0"/>
          </a:p>
          <a:p>
            <a:r>
              <a:rPr lang="ru-RU" dirty="0" smtClean="0"/>
              <a:t>Мастер-класс по изготовлению цветов из бросового материала</a:t>
            </a:r>
            <a:endParaRPr lang="ru-RU" dirty="0"/>
          </a:p>
        </p:txBody>
      </p:sp>
      <p:pic>
        <p:nvPicPr>
          <p:cNvPr id="5" name="Рисунок 4" descr="суте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501008"/>
            <a:ext cx="3528392" cy="2775296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выставка «Животные»</a:t>
            </a:r>
            <a:endParaRPr lang="ru-RU" dirty="0"/>
          </a:p>
        </p:txBody>
      </p:sp>
      <p:pic>
        <p:nvPicPr>
          <p:cNvPr id="4" name="Содержимое 3" descr="20160704_132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340768"/>
            <a:ext cx="2430271" cy="4320480"/>
          </a:xfrm>
          <a:prstGeom prst="roundRect">
            <a:avLst/>
          </a:prstGeom>
        </p:spPr>
      </p:pic>
      <p:pic>
        <p:nvPicPr>
          <p:cNvPr id="5" name="Рисунок 4" descr="20160704_132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060848"/>
            <a:ext cx="2448272" cy="4352483"/>
          </a:xfrm>
          <a:prstGeom prst="roundRect">
            <a:avLst/>
          </a:prstGeom>
        </p:spPr>
      </p:pic>
      <p:pic>
        <p:nvPicPr>
          <p:cNvPr id="6" name="Рисунок 5" descr="20160704_132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132856"/>
            <a:ext cx="2470775" cy="4392488"/>
          </a:xfrm>
          <a:prstGeom prst="roundRect">
            <a:avLst/>
          </a:prstGeom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5350" cy="1142008"/>
          </a:xfrm>
        </p:spPr>
        <p:txBody>
          <a:bodyPr/>
          <a:lstStyle/>
          <a:p>
            <a:r>
              <a:rPr lang="ru-RU" b="1" dirty="0" smtClean="0"/>
              <a:t>Мастер-класс «Букет цветов»</a:t>
            </a:r>
            <a:endParaRPr lang="ru-RU" b="1" dirty="0"/>
          </a:p>
        </p:txBody>
      </p:sp>
      <p:pic>
        <p:nvPicPr>
          <p:cNvPr id="4" name="Содержимое 3" descr="юля 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2736304" cy="4548661"/>
          </a:xfrm>
          <a:prstGeom prst="ellipse">
            <a:avLst/>
          </a:prstGeom>
        </p:spPr>
      </p:pic>
      <p:pic>
        <p:nvPicPr>
          <p:cNvPr id="5" name="Рисунок 4" descr="юля 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340768"/>
            <a:ext cx="2664296" cy="4428959"/>
          </a:xfrm>
          <a:prstGeom prst="ellipse">
            <a:avLst/>
          </a:prstGeom>
        </p:spPr>
      </p:pic>
      <p:pic>
        <p:nvPicPr>
          <p:cNvPr id="6" name="Рисунок 5" descr="юля 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7" y="1628800"/>
            <a:ext cx="2079231" cy="3456384"/>
          </a:xfrm>
          <a:prstGeom prst="hexagon">
            <a:avLst/>
          </a:prstGeom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150</TotalTime>
  <Words>87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Тема2</vt:lpstr>
      <vt:lpstr>ЛЕТО - КРАСНОЕ</vt:lpstr>
      <vt:lpstr>Праздник «Здравствуй лето»</vt:lpstr>
      <vt:lpstr>Дискотека «Здравствуй лето»</vt:lpstr>
      <vt:lpstr>Мастер-класс по плетению венков из одуванчиков</vt:lpstr>
      <vt:lpstr>Лето красное - безопасное</vt:lpstr>
      <vt:lpstr>Мастер-класс «Светофор»</vt:lpstr>
      <vt:lpstr>Я – часть природы</vt:lpstr>
      <vt:lpstr>Наша выставка «Животные»</vt:lpstr>
      <vt:lpstr>Мастер-класс «Букет цветов»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  по летней деятельности  гр «Солнышко»</dc:title>
  <dc:creator>Светлана</dc:creator>
  <cp:lastModifiedBy>Жаналина</cp:lastModifiedBy>
  <cp:revision>29</cp:revision>
  <dcterms:created xsi:type="dcterms:W3CDTF">2016-07-04T07:25:45Z</dcterms:created>
  <dcterms:modified xsi:type="dcterms:W3CDTF">2016-07-06T04:55:16Z</dcterms:modified>
</cp:coreProperties>
</file>